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Yurt Dışında Kariyer / İhracat Sahası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Gelişmekte olan pazarlarda saha deneyimi, uluslararası kariyer ve fuar konumlandırması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Gelişmekte Olan Pazarlarda Saha Gerçekleri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Uluslararası Şirketlerde Kariyer Yolları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Mülakat Kültürü ve İletişim Farkları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Fuarlarda ve Sahada Ürün Konumlandırma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Uzun Vadeli Uluslararası Kariyer Stratejisi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GELIŞMEKTE OLAN PAZARLARDA SAHA GERÇEKLERI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Neden Gelişmekte Olan Pazarlar Farklı Bir Yaklaşım Gerektirir?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Altyapı, tedarik zinciri ve mevzuat olgunluğu ülkeden ülkeye büyük farklılık gösterir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"Merkez ofisteki" standart prosedür sahada birebir uygulanamayabilir — yerel adaptasyon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Hammadde tedarikinde tutarlılık merkez pazarlara göre daha düşük olabilir — reçete/proses toleransı bu gerçeğe göre tasarlanmalı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Saha ziyareti olmadan uzaktan verilen teknik kararlar genelde eksik bilgiye dayanır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GELIŞMEKTE OLAN PAZARLARDA SAHA GERÇEKLERI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Saha Problem Çözmede İlk 48 Saat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Önce gözlem: üretim hattını, hammadde kalitesini, personel pratiklerini yerinde izle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Kök nedeni varsaymadan önce veriyi topla — uzaktan tahmin edilen çözüm genelde yanlış çıkar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ekiple güven inşa etmeden teknik otorite kurmaya çalışmak direnç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İlk günlerde "önce dinle, sonra öner" sırası, tersine göre çok daha etkilidir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GELIŞMEKTE OLAN PAZARLARDA SAHA GERÇEKLERI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Kültürel ve Operasyonel Adaptasyon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İletişim tarzı: doğrudan geri bildirim bazı kültürlerde etkisiz, hatta gücendirici olabilir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Hiyerarşi algısı: yerel ekiple çalışırken kimin karar verdiğini/onayladığını erken netleştir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Zaman algısı ve öncelik sıralaması bölgeden bölgeye değişir — plan buna göre esnek tutulmalı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GELIŞMEKTE OLAN PAZARLARDA SAHA GERÇEKLERI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Uzaktan Teknik Destek ile Sahada Bulunma Arasındaki Fark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Uzaktan destek hızlıdır ama bağlam kaybı riski taşır — fotoğraf/video her zaman yeterli veri vermez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Kritik/tekrarlayan sorunlarda sahaya gitmenin maliyeti, yanlış teşhisin maliyetinden genelde düşüktür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Video call'larla saha ziyaretini tamamen ikame etmeye çalışmak, güven ve detay kaybına yol açar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Beş Ülkede Saha Problem Çözme: UBC Kimya Deneyimi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UBC Kimya'daki görev kapsamında Endonezya, Vietnam, Filipinler, İran ve Malezya'da müşteri tesislerinde stabilizatör/emülgatör sinerjik karışımı tasarlandı, laboratuvar testleriyle ön onay alındı, sonra müşteri prosesine ve ihtiyacına göre nihai reçete oluşturuldu.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Her ülkede hammadde tedarik tutarlılığı, ekipman farkı ve yerel üretim pratikleri farklıydı — merkezden standart bir "tek reçete" çözümü işe yaramadı.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Yaklaşım: her sahada önce gözlem ve yerel ekiple ortak tanı, sonra saha koşullarına özel ince ayar.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beş farklı pazarda, yerel koşullara uyarlanmış çözümlerle müşteri sorunları kalıcı olarak giderildi — "tek reçete her yerde çalışır" varsayımının sahada neden geçerli olmadığının somut kanıtı.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ULUSLARARASI ŞIRKETLERDE KARIYER YOLLARI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Çok Uluslu Şirketlerde Tipik Kariyer Rotaları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uzman → bölge sorumlusu → global fonksiyon lideri gibi rotalar yaygındır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Rotasyon programları (farklı ülke/fonksiyon deneyimi) kariyer hızlanmasında önemli bir faktördür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pazar bilgisi ile global standart bilgisinin kombinasyonu nadir ve değerli bir profildir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ULUSLARARASI ŞIRKETLERDE KARIYER YOLLARI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Uluslararası Rol İçin Kendini Hazırlamak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Dil yeterliliği (teknik İngilizce) asgari koşuldur, kültürel zeka farkı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Uluslararası projelerde gönüllü rol almak CV'de somut kanıt oluşturur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Sertifikasyon/standart bilgisi (ISO, HACCP, Codex) uluslararası geçerliliği olan ortak bir dildir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ULUSLARARASI ŞIRKETLERDE KARIYER YOLLARI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Yurt Dışı Görevlendirme (Expat) Kararını Değerlendirme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Kariyer hızlandırma potansiyeli genelde yüksektir ama kişisel/aile maliyeti göz ardı edilmemeli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Sözleşme koşulları: süre, geri dönüş garantisi, ücretlendirme farkları net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Görev sonrası "eve dönüş şoku" (repatriation) az konuşulan ama gerçek bir zorluktur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ULUSLARARASI ŞIRKETLERDE KARIYER YOLLARI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Uluslararası Ağ (Network) Kurma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Sektör fuarları ve uluslararası dernekler (IFT, IUFoST gibi) ağ kurmanın en verimli yollarındandır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LinkedIn'de düzenli, özgün teknik paylaşım uzun vadede görünürlük sağlar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Eski çalışma arkadaşlarıyla farklı şirketlerdeki bağlantı, gelecekteki fırsatların en güvenilir kaynağıdır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MÜLAKAT KÜLTÜRÜ VE İLETIŞIM FARKLARI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Farklı Bölgelerde Mülakat Beklentileri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Batı Avrupa/ABD'de yapılandırılmış davranışsal mülakat (STAR yöntemi) yaygındır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Orta Doğu/Asya'daki bazı pazarlarda ilişki odaklı, daha az yapılandırılmış görüşmeler daha yaygın olabilir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Beklenti farkını önceden araştırmamak, teknik olarak güçlü bir adayın elenmesine yol açabilir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MÜLAKAT KÜLTÜRÜ VE İLETIŞIM FARKLARI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Teknik Yetkinliği Doğru Anlatmak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Somut sonuç/rakamla anlatım (yüzde tasarruf, süre kısalması) soyut anlatımdan çok daha ikna edicidir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Yurt dışı saha deneyimini "ne yaptım" değil "hangi sorunu nasıl çözdüm" çerçevesinde anlatmak fark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Kültürler arası çalışma deneyimi ayrı bir yetkinlik olarak öne çıkarılmalı, tek başına teknik beceri yeterli değildir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MÜLAKAT KÜLTÜRÜ VE İLETIŞIM FARKLARI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Uluslararası Referans ve Öz Geçmiş Formatı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CV formatı ülkeye göre değişir (ABD: fotoğrafsız/kısa, bazı Avrupa ülkeleri: fotoğraflı/detaylı)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Referans kişi seçiminde uluslararası bağlamda çalışılmış biri ekstra güven verir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Unvan çevirisi (yerel unvanın uluslararası karşılığı) doğru yapılmazsa deneyim yanlış algılanabilir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MÜLAKAT KÜLTÜRÜ VE İLETIŞIM FARKLARI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Sanal Mülakatlarda Dikkat Edilmesi Gerekenler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Zaman dilimi farkları mülakat planlamasında en sık gözden kaçan detaydır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altyapı (bağlantı, ekran paylaşımı) önceden test edilmeli — aksaklık ilk izlenimi zedeler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Kültürel göz teması/beden dili normları video ortamında farklı algılanabilir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FUARLARDA VE SAHADA ÜRÜN KONUMLANDIRMA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Uluslararası Fuarların Stratejik Rolü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SIAL, Anuga, Gulfood gibi fuarlar sadece satış değil, trend/rakip istihbaratı için de kritiktir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Fuar öncesi hedef: hangi ziyaretçi segmentine, hangi teknik mesajla ulaşılacağının netleşmesidir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ekip standda bulunmalı — sadece satış ekibiyle teknik sorulara cevap verme zayıf kalır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FUARLARDA VE SAHADA ÜRÜN KONUMLANDIRMA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Teknik Hikayeyi Pazara Göre Uyarlama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Aynı ürünün teknik avantajı pazara göre farklı çerçevede sunulmalı (örn. Avrupa'da temiz etiket, Körfez'de raf ömrü/lojistik dayanıklılığı)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düzenleme/kültürel hassasiyetlere (helal, koşer, dini/kültürel kısıtlar) uygun konumlandırma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Fiyat-değer algısı pazara göre değişir — aynı teknik özelliğin "değeri" her yerde aynı algılanmaz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FUARLARDA VE SAHADA ÜRÜN KONUMLANDIRMA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Saha Ziyaretlerinde Teknik Güven İnşası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ekip/müşteri karşısında teorik bilgi kadar, sahada gözlemlenen pratik problem çözme becerisi güven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Küçük ama görünür bir iyileştirmeyi hızlı sunmak, uzun vadeli teknik ortaklığın kapısını açar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Aşırı vaat etmemek — gelişmekte olan pazarlarda güvenilirlik, hız kadar kritik bir sermayedir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FUARLARDA VE SAHADA ÜRÜN KONUMLANDIRMA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Uzaktaki Pazarlara Teknik Destek Modeli Kurma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Merkez ekip ile saha ekibi arasında net bir eskalasyon (yükseltme) protokolü tanımlanmalı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Sık karşılaşılan sorunlar için yerelleştirilmiş bir bilgi tabanı (troubleshooting guide), tekrarlayan uzaktan destek yükünü azaltır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Periyodik teknik ziyaret takvimi, sadece "sorun çıkınca git" modelinden daha sürdürülebilirdir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SIAL Paris'te Uluslararası Tanınırlık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Sütaş/Natura Gıda'nın sinbiyotik bebek yoğurdu, SIAL Paris'te iki uluslararası ödül kazandı — dünyanın en büyük gıda fuarlarından birinde teknik bir inovasyonun uluslararası jüri tarafından tanınması.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Fuarda teknik hikaye sadece "yeni bir ürün" değil, "hangi bilimsel/teknik yenilikle hangi soruna çözüm getirildiği" çerçevesinde anlatıldı.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uluslararası fuarlarda teknik ekibin doğrudan varlığı ve net, kanıta dayalı bir anlatı, ürünün küresel görünürlüğünü doğrudan etkiler.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UZUN VADELI ULUSLARARASI KARIYER STRATEJISI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Bölgesel Uzmanlaşma mı, Genel Uzmanlaşma mı?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Belirli bir bölgede derinleşmek (dil, ilişki ağı, mevzuat bilgisi) güçlü bir niş yaratır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Çok bölgeli genel deneyim, üst düzey global rollere geçişte daha esnek bir profil sunar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Kariyerin hangi aşamasında olduğunuz bu tercihi büyük ölçüde belirler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UZUN VADELI ULUSLARARASI KARIYER STRATEJISI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Kişisel Marka Olarak Uluslararası Deneyim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"5 ülkede saha deneyimi" gibi somut bir anlatı, CV'de ve LinkedIn'de güçlü bir ayırt edici unsurdur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Konferans konuşmacılığı, teknik makale/vaka paylaşımı bu deneyimi görünür kılar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Uluslararası deneyim sadece "yapıldı" değil, "hangi somut sonuçla" anlatılmalıdır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UZUN VADELI ULUSLARARASI KARIYER STRATEJISI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Aile ve Kişisel Yaşamla Dengeyi Kurmak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Sık seyahat/uzun süreli görevlendirme kararlarını aile planlamasıyla birlikte değerlendirmek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Şirketin görevlendirme sonrası kariyer garantisi (repatriation planı) olup olmadığını netleştirmek önemlidir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Uzun vadeli sürdürülebilirlik, kısa vadeli kariyer hızından bazen daha değerlidir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UZUN VADELI ULUSLARARASI KARIYER STRATEJISI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Sıradaki Adımı Planlama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Mevcut deneyiminizi hangi bölge/fonksiyon hedefine taşımak istediğinizi netleştirin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Hedef pazarın dilini, kültürünü ve mevzuatını öğrenmeye şimdiden başlayın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Ağınızı (network) hedef bölgeye yönelik bilinçli şekilde genişletin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Yurt Dışında Kariyer / İhracat Sahası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Gelişmekte olan pazarlarda başarı, standart prosedürü değil, yerel koşullara adaptasyon becerisini gerektirir.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Uluslararası kariyer, teknik yetkinlik kadar kültürel zeka ve iletişim uyarlaması gerektirir.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Fuarlar ve saha ziyaretleri, teknik güvenin en hızlı inşa edildiği ortamlardır — uzaktan ikame edilemez.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Uzun vadeli uluslararası kariyer, bilinçli bir bölge/fonksiyon stratejisi ve sürdürülebilir kişisel denge gerektirir.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